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58" r:id="rId12"/>
    <p:sldId id="259" r:id="rId13"/>
    <p:sldId id="260" r:id="rId14"/>
    <p:sldId id="261" r:id="rId15"/>
    <p:sldId id="262" r:id="rId16"/>
    <p:sldId id="279" r:id="rId17"/>
    <p:sldId id="263" r:id="rId18"/>
    <p:sldId id="264" r:id="rId19"/>
    <p:sldId id="265" r:id="rId20"/>
    <p:sldId id="267" r:id="rId21"/>
    <p:sldId id="266" r:id="rId22"/>
    <p:sldId id="268" r:id="rId23"/>
    <p:sldId id="269" r:id="rId24"/>
    <p:sldId id="27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 Jordan Drummond" initials="AJD" lastIdx="1" clrIdx="0">
    <p:extLst>
      <p:ext uri="{19B8F6BF-5375-455C-9EA6-DF929625EA0E}">
        <p15:presenceInfo xmlns:p15="http://schemas.microsoft.com/office/powerpoint/2012/main" userId="S-1-5-21-2924184371-3683105403-1935216572-34258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29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06T17:24:27.294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17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360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592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842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856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655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608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189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52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06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9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429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039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92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6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81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1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34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MEMS 101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Alex Drummond</a:t>
            </a:r>
          </a:p>
          <a:p>
            <a:r>
              <a:rPr lang="en-US" dirty="0" smtClean="0"/>
              <a:t>Lab Partners: Seth Wills and Jarred Clark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Room Trip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666" y="2430682"/>
            <a:ext cx="4762975" cy="3125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641" y="2372810"/>
            <a:ext cx="5590572" cy="31830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2" y="5642658"/>
            <a:ext cx="9851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testing a pressure sensor with four probes in the four corners. The more pressure you added the more the circle stretched out.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98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Week 2</a:t>
            </a:r>
            <a:br>
              <a:rPr lang="en-US" dirty="0" smtClean="0"/>
            </a:br>
            <a:r>
              <a:rPr lang="en-US" dirty="0" smtClean="0"/>
              <a:t>Data Types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258" y="2285999"/>
            <a:ext cx="5270861" cy="331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326" y="2212974"/>
            <a:ext cx="5823285" cy="3390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136" y="5676899"/>
            <a:ext cx="1121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program shows many different data types that you are able to use in LabVIEW. You have strings, numeric and Boolean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1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997" y="2285999"/>
            <a:ext cx="4869781" cy="3072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838" y="2172201"/>
            <a:ext cx="5981700" cy="31858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997" y="5578997"/>
            <a:ext cx="10362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program converts degree Fahrenheit to Celsius. When you change the slide for Fahrenheit it still coverts it into Celsius.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6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Tool Panel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970" y="2332703"/>
            <a:ext cx="4463714" cy="331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684" y="2285999"/>
            <a:ext cx="6278479" cy="3364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9059" y="5697282"/>
            <a:ext cx="9537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we did in this LabVIEW was mess with the tool panel to change the color of all the things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2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Week 3</a:t>
            </a:r>
            <a:br>
              <a:rPr lang="en-US" dirty="0" smtClean="0"/>
            </a:br>
            <a:r>
              <a:rPr lang="en-US" dirty="0" smtClean="0"/>
              <a:t>Pressure Sensor Model </a:t>
            </a:r>
            <a:br>
              <a:rPr lang="en-US" dirty="0" smtClean="0"/>
            </a:br>
            <a:r>
              <a:rPr lang="en-US" dirty="0" smtClean="0"/>
              <a:t>Lab Partners: Seth Wills and Jarred Clark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2805" y="2555675"/>
            <a:ext cx="4423833" cy="3012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234" y="2573505"/>
            <a:ext cx="5177363" cy="29947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1914" y="5568214"/>
            <a:ext cx="8970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week three we built a pressure sensor model. The we hooked up power to it and a multi-meter and recorded data using different mass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Sensor Model Graphs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3833" y="2424894"/>
            <a:ext cx="3779516" cy="3026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277" y="2424892"/>
            <a:ext cx="3596636" cy="30267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3833" y="5451676"/>
            <a:ext cx="3565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date of our first try. The Y axis is the voltage. While the X-axis is the mass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145438" y="5451676"/>
            <a:ext cx="35084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is the date of our </a:t>
            </a:r>
            <a:r>
              <a:rPr lang="en-US" dirty="0" smtClean="0"/>
              <a:t>second try</a:t>
            </a:r>
            <a:r>
              <a:rPr lang="en-US" dirty="0"/>
              <a:t>. The Y axis is the voltage. While the X-axis is the mass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56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Sensor </a:t>
            </a:r>
            <a:r>
              <a:rPr lang="en-US" dirty="0" smtClean="0"/>
              <a:t>Model Average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7944" y="2514894"/>
            <a:ext cx="4948132" cy="3310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3235" y="2650603"/>
            <a:ext cx="18750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average of the data that we have collected. X- axis is average voltage and Y- axis is mass.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Week 4 </a:t>
            </a:r>
            <a:br>
              <a:rPr lang="en-US" dirty="0" smtClean="0"/>
            </a:br>
            <a:r>
              <a:rPr lang="en-US" dirty="0" smtClean="0"/>
              <a:t>Wire Resistance Program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493" y="2286000"/>
            <a:ext cx="4541520" cy="3188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013" y="2285999"/>
            <a:ext cx="6128387" cy="318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6835" y="5694744"/>
            <a:ext cx="870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program calculates different wire resistance for 4 different materials, AWG and length.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3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Week 4/Week 5 </a:t>
            </a:r>
            <a:br>
              <a:rPr lang="en-US" dirty="0" smtClean="0"/>
            </a:br>
            <a:r>
              <a:rPr lang="en-US" dirty="0" smtClean="0"/>
              <a:t>Does it Work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6907" y="2466023"/>
            <a:ext cx="4964293" cy="2700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466023"/>
            <a:ext cx="5440680" cy="27003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8720" y="5166360"/>
            <a:ext cx="97078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D3B45"/>
                </a:solidFill>
                <a:latin typeface="Lato"/>
              </a:rPr>
              <a:t>One of the problems that I have found is in the file DAC- DP Cantilever beam beta.vi . It has a problem looking for some sub-file. There are nine different files that are missing. To fix this you have to go in and replace them with what was originally there.  That should fix the issue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Week 7</a:t>
            </a:r>
            <a:br>
              <a:rPr lang="en-US" dirty="0" smtClean="0"/>
            </a:br>
            <a:r>
              <a:rPr lang="en-US" dirty="0" smtClean="0"/>
              <a:t>Creating Our Own Program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389119" cy="3318936"/>
          </a:xfrm>
        </p:spPr>
        <p:txBody>
          <a:bodyPr/>
          <a:lstStyle/>
          <a:p>
            <a:r>
              <a:rPr lang="en-US" dirty="0"/>
              <a:t>I </a:t>
            </a:r>
            <a:r>
              <a:rPr lang="en-US" dirty="0" smtClean="0"/>
              <a:t> created </a:t>
            </a:r>
            <a:r>
              <a:rPr lang="en-US" dirty="0"/>
              <a:t>a program that describes the basic components and shows the multi sim symbol for the component that is selected</a:t>
            </a:r>
            <a:r>
              <a:rPr lang="en-US" dirty="0" smtClean="0"/>
              <a:t>. I also added pictures of the physical components.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520" y="2378075"/>
            <a:ext cx="5010150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8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Room Trip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760" y="1896113"/>
            <a:ext cx="10728959" cy="438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Program Case Structure For Resistors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657070"/>
            <a:ext cx="9601200" cy="311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1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My Program</a:t>
            </a:r>
            <a:br>
              <a:rPr lang="en-US" dirty="0" smtClean="0"/>
            </a:br>
            <a:r>
              <a:rPr lang="en-US" dirty="0" smtClean="0"/>
              <a:t>Capacitor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3106" y="2481263"/>
            <a:ext cx="4316588" cy="331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694" y="2481262"/>
            <a:ext cx="5720786" cy="3317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694" y="2481261"/>
            <a:ext cx="5720786" cy="331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My Program</a:t>
            </a:r>
            <a:br>
              <a:rPr lang="en-US" dirty="0" smtClean="0"/>
            </a:br>
            <a:r>
              <a:rPr lang="en-US" dirty="0" smtClean="0"/>
              <a:t>LEDs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2280" y="2285999"/>
            <a:ext cx="4632960" cy="3040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" y="2285999"/>
            <a:ext cx="6065520" cy="30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1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My Program</a:t>
            </a:r>
            <a:br>
              <a:rPr lang="en-US" dirty="0" smtClean="0"/>
            </a:br>
            <a:r>
              <a:rPr lang="en-US" dirty="0" smtClean="0"/>
              <a:t>Transistor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706" y="2466023"/>
            <a:ext cx="3683454" cy="3279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160" y="2466023"/>
            <a:ext cx="6009322" cy="327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8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My Program</a:t>
            </a:r>
            <a:br>
              <a:rPr lang="en-US" dirty="0" smtClean="0"/>
            </a:br>
            <a:r>
              <a:rPr lang="en-US" dirty="0" smtClean="0"/>
              <a:t>Inductors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435543"/>
            <a:ext cx="4282438" cy="331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840" y="2435542"/>
            <a:ext cx="5624512" cy="331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Room Trip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3162" y="1373987"/>
            <a:ext cx="3020375" cy="52958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298" y="2511745"/>
            <a:ext cx="4305300" cy="3020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537" y="5625296"/>
            <a:ext cx="510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step made the wafer more </a:t>
            </a:r>
            <a:r>
              <a:rPr lang="en-US" dirty="0" err="1" smtClean="0"/>
              <a:t>hydroplyric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91298" y="5741043"/>
            <a:ext cx="4694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step spins photoresist on to the wafer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95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Room Trip</a:t>
            </a:r>
            <a:endParaRPr lang="en-US" dirty="0"/>
          </a:p>
        </p:txBody>
      </p:sp>
      <p:pic>
        <p:nvPicPr>
          <p:cNvPr id="1026" name="Picture 2" descr="https://lh3.googleusercontent.com/97uXPr4NoEYDqNMXG-693qqWryaMxP_O0jTiuvLkbiRgs4mQrYtUeVfeLOAu5vhQArA2JlHCuKmvg-67coCyW4BVrvrNqLHf7AlCB8sUj8HuJ0gZJ3SyyzAcYGtW-7ryPUgM664h6ZhELNyS8lgBEWBCLMbIUnKWJhbNlbj_ugsK9Y3Y8ydfN8VNomyC9_1LV8UKcBxBMSA4OyTPqWKL2kE3KglEQe2Rq2nMM7Xi_gWRjxQ5OtQ2bxyaZuFDDpiveCwmySrtIYid_2f4rkNgTSzR_y7Wm2PNj_KG6XqTIi0yAdnpynWBY6pCSOb_ETfaryWgYExM4W3I_7VRl7Zra1WhyEZbgyXsPwfddyGgZKw30-d0ZfB2UAgH5v5233UNfLXPacs4uFyNBnn59T-RSCLi7thkA12DdGB1agADWrn9xWD24EZ7e9-j3OW4aLZrQtb1aUHW6OTu5QWwCCjb8Mi_AS7PA5jT_GdlYI-K-OASyyxvfl8AGPZ1Pc3igNUOfeProBS1SMC4FMdRH_-4wwopSD1GuTP2TChIycHX2F1UVRcmPD_XH0TWuTO3cdNX2VhtxIV_M_GCoAnLcLWfyG1p7_WDbLCNdxOFbvkWF3Uy9LxeXapZtli7_VzdJd1TjqQTvtLOkOLfLO4KvWOOcHD5NkinmRPhWD6T_Co0L7Kss1NbWfHNyOqLqXK-BH8N6yGsK3nyfqXKDbCdRohv_Z_5=w524-h930-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511743"/>
            <a:ext cx="3947158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560" y="2511743"/>
            <a:ext cx="5420677" cy="3317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920" y="5870696"/>
            <a:ext cx="451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step was to set the photoresist on the wafer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70654" y="5870696"/>
            <a:ext cx="579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step was to print the pattern on the wafer using UV 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0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Room Trip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496503"/>
            <a:ext cx="3855718" cy="331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120" y="2496503"/>
            <a:ext cx="5745478" cy="3317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5261" y="5840216"/>
            <a:ext cx="9461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steps where to clean off the wafer and to dry spin the wafer after rinsing it off three times.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08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Room Trip</a:t>
            </a:r>
            <a:endParaRPr lang="en-US" dirty="0"/>
          </a:p>
        </p:txBody>
      </p:sp>
      <p:pic>
        <p:nvPicPr>
          <p:cNvPr id="2050" name="Picture 2" descr="https://lh3.googleusercontent.com/hmeS0mIfGl4Ci2ujxtD3qtAuStr2gunp3-cRJTBXNUB9R89fakxpHTQ2Gq7Iw1LF7IClwHFm1aZl0_0zb_Yb8_jzUC3xW3OIJsfvQYwoKjPzX3RzCgIBCpHh74lYWvRHicGkS6YD0ayEhEG1I7aZ-NMnOc9SXMPEGyDh6cnMKixLNjdFpcWnPmj_n28sfS7pZvbr6ajkqFkRN72C-KWPc6V11tLgGDOg6jlDWgmgplTC-9TeWIQkjvmMwlQhyM4zCpU8PgKhs3kKuQnFQYHwhHGD366nXQkJPT-7hzGsdlPnUXb73tnxco_tR_Z-AvFv2kOjpfZY7ZpUWvkIIWl9NITvcf1yoiXy8mOUWhMtSE1EAJb0tQv1HOO0zmOq853v9IBgS1hWO8vNUjy8A8H8nFqFU09ZjKqp-avY1TrN93_1SwlWiN_pdxNVeTXVHRD03vVWPqH0cEpzabaE0xGOPRon-f3EyydtzVAfe78WXTUrKRGOP44QC99ls3EfEjEOYv3XA5B55bJdL4Xqzc72oyLfCQlSLal5XLsMXokdWTKwXAY-a5E-2oDxDSprIDyFTRYwRjxziETDqfiVMxeJgetO3oQ5Qp16spaWPMBmJRSENiC9o5I2U0x5M9O5-fJrwu3ZTQdNYemEwN1DvR4aeZOmNtf00q-ScITIhAWmbj0iJlJfdNC-UmxzqXis0fcGilTtx7uwBoRBkpNgRp5N-wlp=w959-h540-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4" y="2534314"/>
            <a:ext cx="5903232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426" y="2534314"/>
            <a:ext cx="4749052" cy="3317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6222" y="5852189"/>
            <a:ext cx="802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step etches the wafer for the membrane using plasma.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Room Trip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3587" y="2430685"/>
            <a:ext cx="4889241" cy="3055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828" y="2430684"/>
            <a:ext cx="4981575" cy="3055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0927" y="5660020"/>
            <a:ext cx="761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step adds chrome to the wafer also using plasma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1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Room Trip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840" y="2407535"/>
            <a:ext cx="4964778" cy="3171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618" y="2407535"/>
            <a:ext cx="5694744" cy="3171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8166" y="5578998"/>
            <a:ext cx="770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step removes the chrome from the wafer. The sonic wash removes the remaining chrome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9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Room Trip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929" y="2464865"/>
            <a:ext cx="5602147" cy="3009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076" y="2419350"/>
            <a:ext cx="5058137" cy="3055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6835" y="5706319"/>
            <a:ext cx="772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final step of the wafer. We dice the wafer and package the wafer.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8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128</TotalTime>
  <Words>476</Words>
  <Application>Microsoft Office PowerPoint</Application>
  <PresentationFormat>Widescreen</PresentationFormat>
  <Paragraphs>46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Garamond</vt:lpstr>
      <vt:lpstr>Lato</vt:lpstr>
      <vt:lpstr>Organic</vt:lpstr>
      <vt:lpstr>MEMS 101</vt:lpstr>
      <vt:lpstr>Clean Room Trip</vt:lpstr>
      <vt:lpstr>Clean Room Trip</vt:lpstr>
      <vt:lpstr>Clean Room Trip</vt:lpstr>
      <vt:lpstr>Clean Room Trip</vt:lpstr>
      <vt:lpstr>Clean Room Trip</vt:lpstr>
      <vt:lpstr>Clean Room Trip</vt:lpstr>
      <vt:lpstr>Clean Room Trip</vt:lpstr>
      <vt:lpstr>Clean Room Trip</vt:lpstr>
      <vt:lpstr>Clean Room Trip</vt:lpstr>
      <vt:lpstr>Week 2 Data Types</vt:lpstr>
      <vt:lpstr>Data Flow</vt:lpstr>
      <vt:lpstr>Using Tool Panel</vt:lpstr>
      <vt:lpstr>Week 3 Pressure Sensor Model  Lab Partners: Seth Wills and Jarred Clark</vt:lpstr>
      <vt:lpstr>Pressure Sensor Model Graphs</vt:lpstr>
      <vt:lpstr>Pressure Sensor Model Average</vt:lpstr>
      <vt:lpstr>Week 4  Wire Resistance Program</vt:lpstr>
      <vt:lpstr>Week 4/Week 5  Does it Work</vt:lpstr>
      <vt:lpstr>Week 7 Creating Our Own Program </vt:lpstr>
      <vt:lpstr>My Program Case Structure For Resistors </vt:lpstr>
      <vt:lpstr>My Program Capacitor </vt:lpstr>
      <vt:lpstr>My Program LEDs</vt:lpstr>
      <vt:lpstr>My Program Transistor</vt:lpstr>
      <vt:lpstr>My Program Inductors </vt:lpstr>
    </vt:vector>
  </TitlesOfParts>
  <Company>Ivy Tech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MEMS 101</dc:title>
  <dc:creator>Alex Jordan Drummond</dc:creator>
  <cp:lastModifiedBy>Alex Jordan Drummond</cp:lastModifiedBy>
  <cp:revision>13</cp:revision>
  <dcterms:created xsi:type="dcterms:W3CDTF">2019-08-06T19:27:03Z</dcterms:created>
  <dcterms:modified xsi:type="dcterms:W3CDTF">2019-08-06T21:35:35Z</dcterms:modified>
</cp:coreProperties>
</file>